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3" d="100"/>
          <a:sy n="93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922;&#945;&#964;&#945;&#955;&#973;&#956;&#945;&#964;&#945;_24-06-2020%2018,0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Microsoft\Windows\INetCache\IE\AQVNKXNB\&#922;&#945;&#964;&#945;&#955;&#973;&#956;&#945;&#964;&#945;_26-06-2020%2010,3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ΑΡΙΘΜΟΣ ΑΤΗΣΕΩΝ ΚΑΤΑΛΥΜΑΤΩΝ/ΑΝΑ</a:t>
            </a:r>
            <a:r>
              <a:rPr lang="el-GR" baseline="0" dirty="0"/>
              <a:t> ΠΕΡΙΦΕΡΕΙΑ</a:t>
            </a:r>
          </a:p>
          <a:p>
            <a:pPr>
              <a:defRPr/>
            </a:pPr>
            <a:r>
              <a:rPr lang="el-GR" baseline="0" dirty="0"/>
              <a:t>ΠΡΟΣΩΡΙΝΟ ΣΥΝΟΛΟ  1741 ΑΙΤΗΣΕΙΣ στις 24.06.2020 ώρα 18.05 υπολείπονται 28 ώρες μέχρι τη λήξη της προθεσμίας</a:t>
            </a:r>
            <a:endParaRPr lang="el-GR" dirty="0"/>
          </a:p>
        </c:rich>
      </c:tx>
      <c:layout>
        <c:manualLayout>
          <c:xMode val="edge"/>
          <c:yMode val="edge"/>
          <c:x val="0.115228713379856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400" b="1" dirty="0"/>
              <a:t>ΑΡΙΘΜΟΣ ΑΙΤΗΣΕΩΝ</a:t>
            </a:r>
            <a:r>
              <a:rPr lang="el-GR" sz="2400" b="1" baseline="0" dirty="0"/>
              <a:t> ΠΑΡΟΧΩΝ </a:t>
            </a:r>
            <a:r>
              <a:rPr lang="el-GR" sz="2400" b="1" dirty="0"/>
              <a:t>ΚΑΤΑΛΥΜΑΤΩΝ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ΑΡΙΘΜΟΣ ΚΑΤΑΛΥΜΑΤΩΝ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8F-4B36-B547-C9C705C1F1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8F-4B36-B547-C9C705C1F1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8F-4B36-B547-C9C705C1F1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8F-4B36-B547-C9C705C1F1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8F-4B36-B547-C9C705C1F1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8F-4B36-B547-C9C705C1F1C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18F-4B36-B547-C9C705C1F1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18F-4B36-B547-C9C705C1F1C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18F-4B36-B547-C9C705C1F1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18F-4B36-B547-C9C705C1F1C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B18F-4B36-B547-C9C705C1F1C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B18F-4B36-B547-C9C705C1F1C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B18F-4B36-B547-C9C705C1F1C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B18F-4B36-B547-C9C705C1F1C8}"/>
              </c:ext>
            </c:extLst>
          </c:dPt>
          <c:dLbls>
            <c:dLbl>
              <c:idx val="2"/>
              <c:layout>
                <c:manualLayout>
                  <c:x val="1.9561260013617611E-2"/>
                  <c:y val="-4.03822759829455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9968174068698909E-3"/>
                  <c:y val="-3.79552917865124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495905456567483E-2"/>
                  <c:y val="-1.29092863711491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3.1980178738533226E-2"/>
                  <c:y val="2.42398742635187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2666047777362923E-3"/>
                  <c:y val="1.649362317294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1716453428945191E-3"/>
                  <c:y val="5.00520538963105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7364261433132393E-2"/>
                  <c:y val="1.83170578750223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1785072469535068E-2"/>
                  <c:y val="-5.3255038670819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435201049956938E-2"/>
                  <c:y val="4.614354339911753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517558602629686E-2"/>
                  <c:y val="1.985489026851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6.7460358973190767E-5"/>
                  <c:y val="3.190237784998070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4274930194130399E-2"/>
                  <c:y val="-1.76711540301862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B18F-4B36-B547-C9C705C1F1C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Φύλλο1!$A$2:$A$15</c:f>
              <c:strCache>
                <c:ptCount val="14"/>
                <c:pt idx="0">
                  <c:v>ΑΝΑΤΟΛΙΚΗ ΜΑΚΕΔΟΝΙΑΣ/ΘΡΑΚΗΣ</c:v>
                </c:pt>
                <c:pt idx="1">
                  <c:v>ΑΤΤΙΚΗΣ</c:v>
                </c:pt>
                <c:pt idx="2">
                  <c:v>ΒΟΡ. ΑΙΓΑΙΟΥ</c:v>
                </c:pt>
                <c:pt idx="3">
                  <c:v>ΔΥΤΙΚΗ ΕΛΛΑΔΑΣ</c:v>
                </c:pt>
                <c:pt idx="4">
                  <c:v>ΔΥΤΙΚΗ ΜΑΚΕΔΟΝΙΑΣ</c:v>
                </c:pt>
                <c:pt idx="5">
                  <c:v>ΔΩΔΕΚΑΝΗΣΟΥ</c:v>
                </c:pt>
                <c:pt idx="6">
                  <c:v>ΗΠΕΙΡΟΣ</c:v>
                </c:pt>
                <c:pt idx="7">
                  <c:v>ΘΕΣΣΑΛΙΑΣ</c:v>
                </c:pt>
                <c:pt idx="8">
                  <c:v>ΙΟΝΙΩΝ ΝΗΣΩΝ</c:v>
                </c:pt>
                <c:pt idx="9">
                  <c:v>ΚΕΝΤΡΙΚΗΣ ΜΑΚΕΔΟΝΙΑΣ</c:v>
                </c:pt>
                <c:pt idx="10">
                  <c:v>ΚΡΗΤΗΣ</c:v>
                </c:pt>
                <c:pt idx="11">
                  <c:v>ΚΥΚΛΑΔΩΝ</c:v>
                </c:pt>
                <c:pt idx="12">
                  <c:v>ΠΕΛΟΠΟΝΗΣΣΟΥ</c:v>
                </c:pt>
                <c:pt idx="13">
                  <c:v>ΣΤΕΡΕΑΣ ΕΛΛΑΔΑΣ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166</c:v>
                </c:pt>
                <c:pt idx="1">
                  <c:v>66</c:v>
                </c:pt>
                <c:pt idx="2">
                  <c:v>119</c:v>
                </c:pt>
                <c:pt idx="3">
                  <c:v>54</c:v>
                </c:pt>
                <c:pt idx="4">
                  <c:v>21</c:v>
                </c:pt>
                <c:pt idx="5">
                  <c:v>78</c:v>
                </c:pt>
                <c:pt idx="6">
                  <c:v>141</c:v>
                </c:pt>
                <c:pt idx="7">
                  <c:v>175</c:v>
                </c:pt>
                <c:pt idx="8">
                  <c:v>190</c:v>
                </c:pt>
                <c:pt idx="9">
                  <c:v>291</c:v>
                </c:pt>
                <c:pt idx="10">
                  <c:v>161</c:v>
                </c:pt>
                <c:pt idx="11">
                  <c:v>138</c:v>
                </c:pt>
                <c:pt idx="12">
                  <c:v>126</c:v>
                </c:pt>
                <c:pt idx="13">
                  <c:v>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B18F-4B36-B547-C9C705C1F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815EE5C-B6E2-4FFC-9118-043ACEAA8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77C15863-6375-43CF-BC24-BB281EE02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BEA9703-982A-4E39-AC1E-BA5E8CCB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AB5AD533-D917-4344-A1DB-BA04EDF5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0511F0B-DD8B-4859-9692-C33E8D42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20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CDDE49F-5445-4982-B982-CF471386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B67AE4BF-4C38-4CAD-938B-CA2A72F97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DE808DE3-2404-4F95-A3B1-509BAEAD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8709D7F9-E080-4E4D-B409-31C7CE90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D1FC8685-D701-4CFE-B45C-2E520000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6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7B991CB1-8EEA-4B8F-B407-E0FB8D32E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7DBFCB16-AC84-418D-A370-1A0358A3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65D90C5B-051B-48A5-BFFE-51725102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B8FA44B0-1358-4442-BE11-3B68C837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FCBDBD9F-DEA9-4012-9436-0475C0BC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75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95F88D7-32DA-4578-A6F8-4EF4A7D6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64C4C02-3226-49CE-AE86-BC600527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999B56E-F8C6-430D-8DEB-96B7300D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4BE4848-6CC9-4B44-987C-6A143E9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6F5E0E3-2CF4-4B9D-8E87-D085109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13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90782B0-251F-436D-A4B4-BE5A24C4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03B268B1-B520-4C86-8A53-77C4C5FC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1E0BE218-215E-4C76-AED3-1E4B044F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D0E610D-A7B8-4E84-BAF0-109E0933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A0931CCB-61C0-433B-9BAE-F2A3E5E1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260C82C-C658-4A60-8364-FC80DBF9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89142FC-9C05-4426-9E93-91F3C38BE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0192A15B-3886-45AC-90D4-33F766B38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4F22205-9254-498F-846D-4765978D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526E8E76-406D-4943-B3E8-1343A184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B786CF7-43AC-4018-A235-8E14BFC8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5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AC74D7-950C-48DD-808E-C76CEA5D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4E7A9AFD-B9C6-4819-A25D-D4682596A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6C7E88DD-166C-4563-84D9-C87DEB6E3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DA047884-E062-42EE-9A5C-E54B78176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C72EFBF4-0B92-422D-AD19-F1D40CF9F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225451A3-52DF-4EB3-AD3E-DF1A3C71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15152AAB-3060-4CF2-92EC-839CDFFC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2F5D7564-6A0A-4C89-943C-21EE4E3A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10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7615292-1AD5-440A-8346-A7444832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3FAC38F2-D884-4803-9B4D-CD046EC7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69917D50-FE48-4927-A729-28BDF5A3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81233ABD-A2EB-4C75-90A0-CE8A2EF7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52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29428EFD-E109-48F7-8EE0-55E76FEB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CCBB13FC-281E-44F6-8C93-703F7616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06336475-A83A-4D67-8C01-B8423F88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61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7841863-6EEC-44C3-A62E-1221828C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EC73681-F2B2-4170-AC49-0041719CA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A119F066-0F57-4B5C-B352-3772DB8F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307DA5D9-CD3D-4B48-A7EF-1D82339D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D48EC4B6-46AB-404B-9EE1-BEF7120F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216B7A9-6673-425F-B3FD-271081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68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94EF9AF-7188-4AD1-B885-CCC94BD1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823E4414-6E26-4881-A48B-C7825EA0E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EB151B8E-A6A0-43B1-912D-5737266B0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45A36168-5EE0-499F-AC56-068EB019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1B1C1AF9-1184-4334-96E9-E0263628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3807CA12-336E-488F-9C12-99E1C723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3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D9FAA779-4DF1-4362-9299-FB263217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FA80F459-6253-49E3-80FE-E192AD5DD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1EE5964-6211-4371-B34C-31A5E41B6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35E2B603-C13E-4531-ABD1-375067A46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6EEA699B-5862-44B0-8DD4-14518368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8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3C258B5-F183-49C4-B2B2-871F694A2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DDA8E4BA-77B3-46D9-9209-8F5BBFAEA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A2C02D58-FC81-4A9E-A10A-D07D3802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3" y="731870"/>
            <a:ext cx="11273493" cy="539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xmlns="" id="{D61ED3E7-38C3-4312-BE5D-EF31CA2C1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442249"/>
              </p:ext>
            </p:extLst>
          </p:nvPr>
        </p:nvGraphicFramePr>
        <p:xfrm>
          <a:off x="0" y="299544"/>
          <a:ext cx="11256578" cy="625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xmlns="" id="{2559E09A-B700-4087-AB2A-0CBC5C576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656015"/>
              </p:ext>
            </p:extLst>
          </p:nvPr>
        </p:nvGraphicFramePr>
        <p:xfrm>
          <a:off x="187000" y="186040"/>
          <a:ext cx="11256578" cy="614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EE22175F-E34F-492F-BC0E-188E86C3E475}"/>
              </a:ext>
            </a:extLst>
          </p:cNvPr>
          <p:cNvSpPr txBox="1"/>
          <p:nvPr/>
        </p:nvSpPr>
        <p:spPr>
          <a:xfrm>
            <a:off x="8661493" y="5628856"/>
            <a:ext cx="3062038" cy="9295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/>
              <a:t>ΣΥΝΟΛΙΚΟΣ ΑΡΙΜΟΣ ΥΠΟΒΕΒΛΗΜΕΝΩΝ ΑΙΤΗΣΕΩΝ ΣΕ ΟΛΗ ΤΗΝ ΕΠΙΚΡΑΤΕΙΑ  </a:t>
            </a:r>
            <a:r>
              <a:rPr lang="el-GR" sz="1800" b="1" dirty="0"/>
              <a:t>1955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0CC514A2-211D-4923-8DCC-28515A070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52" y="2865786"/>
            <a:ext cx="1079816" cy="11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8118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45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Κατερίνα Κουσουρή</dc:creator>
  <cp:lastModifiedBy>Pantelis Arsenis</cp:lastModifiedBy>
  <cp:revision>13</cp:revision>
  <cp:lastPrinted>2020-06-25T06:31:03Z</cp:lastPrinted>
  <dcterms:created xsi:type="dcterms:W3CDTF">2020-06-25T04:59:47Z</dcterms:created>
  <dcterms:modified xsi:type="dcterms:W3CDTF">2020-06-26T11:59:59Z</dcterms:modified>
</cp:coreProperties>
</file>